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109" d="100"/>
          <a:sy n="109" d="100"/>
        </p:scale>
        <p:origin x="1788" y="10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23.01.2023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23.01.2023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31997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Боева Ольга Витальевна</cp:lastModifiedBy>
  <cp:revision>1646</cp:revision>
  <cp:lastPrinted>2022-12-23T12:20:53Z</cp:lastPrinted>
  <dcterms:created xsi:type="dcterms:W3CDTF">2019-11-26T12:29:04Z</dcterms:created>
  <dcterms:modified xsi:type="dcterms:W3CDTF">2023-01-23T09:36:34Z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